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82" d="100"/>
          <a:sy n="82" d="100"/>
        </p:scale>
        <p:origin x="337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8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" y="1469440"/>
            <a:ext cx="1810511" cy="1041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8255" y="1469440"/>
            <a:ext cx="1810511" cy="1041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3632" y="1469440"/>
            <a:ext cx="1810511" cy="1041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9008" y="1469440"/>
            <a:ext cx="1810511" cy="1041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" y="2687878"/>
            <a:ext cx="1810511" cy="1041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8255" y="2687878"/>
            <a:ext cx="1810511" cy="10410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3632" y="2687878"/>
            <a:ext cx="1810511" cy="10410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79008" y="2687878"/>
            <a:ext cx="1810511" cy="1041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880" y="3906316"/>
            <a:ext cx="1810511" cy="10410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48255" y="3906316"/>
            <a:ext cx="1810511" cy="10410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13632" y="3906316"/>
            <a:ext cx="1810511" cy="10410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9008" y="3906316"/>
            <a:ext cx="1810511" cy="10410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" y="5124755"/>
            <a:ext cx="1810511" cy="10410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48255" y="5124755"/>
            <a:ext cx="1810511" cy="10410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13632" y="5124755"/>
            <a:ext cx="1810511" cy="10410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79008" y="5124755"/>
            <a:ext cx="1810511" cy="10410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2880" y="6343192"/>
            <a:ext cx="1810511" cy="10410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48255" y="6343192"/>
            <a:ext cx="1810511" cy="10410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13632" y="6343192"/>
            <a:ext cx="1810511" cy="10410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2879" y="685800"/>
            <a:ext cx="4224655" cy="0"/>
          </a:xfrm>
          <a:custGeom>
            <a:avLst/>
            <a:gdLst/>
            <a:ahLst/>
            <a:cxnLst/>
            <a:rect l="l" t="t" r="r" b="b"/>
            <a:pathLst>
              <a:path w="4224655">
                <a:moveTo>
                  <a:pt x="0" y="0"/>
                </a:moveTo>
                <a:lnTo>
                  <a:pt x="4224528" y="0"/>
                </a:lnTo>
              </a:path>
            </a:pathLst>
          </a:custGeom>
          <a:ln w="38100">
            <a:solidFill>
              <a:srgbClr val="FFDE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70179" y="171450"/>
            <a:ext cx="4246245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800" b="1" spc="-15" dirty="0">
                <a:solidFill>
                  <a:srgbClr val="231F20"/>
                </a:solidFill>
                <a:latin typeface="Myriad Pro"/>
                <a:cs typeface="Myriad Pro"/>
              </a:rPr>
              <a:t>CÓMO </a:t>
            </a:r>
            <a:r>
              <a:rPr sz="1800" b="1" dirty="0">
                <a:solidFill>
                  <a:srgbClr val="231F20"/>
                </a:solidFill>
                <a:latin typeface="Myriad Pro"/>
                <a:cs typeface="Myriad Pro"/>
              </a:rPr>
              <a:t>FUNCIONA EL </a:t>
            </a:r>
            <a:r>
              <a:rPr sz="1800" b="1" spc="-5" dirty="0">
                <a:solidFill>
                  <a:srgbClr val="231F20"/>
                </a:solidFill>
                <a:latin typeface="Myriad Pro"/>
                <a:cs typeface="Myriad Pro"/>
              </a:rPr>
              <a:t>SISTEMA</a:t>
            </a:r>
            <a:r>
              <a:rPr sz="1800" b="1" spc="-13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800" b="1" dirty="0">
                <a:solidFill>
                  <a:srgbClr val="231F20"/>
                </a:solidFill>
                <a:latin typeface="Myriad Pro"/>
                <a:cs typeface="Myriad Pro"/>
              </a:rPr>
              <a:t>TERRESTRE  UGC</a:t>
            </a:r>
            <a:r>
              <a:rPr sz="1800" b="1" spc="-9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Myriad Pro"/>
                <a:cs typeface="Myriad Pro"/>
              </a:rPr>
              <a:t>ICONOS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0183" y="9821265"/>
            <a:ext cx="699203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1200" spc="-5" dirty="0" err="1">
                <a:solidFill>
                  <a:srgbClr val="231F20"/>
                </a:solidFill>
                <a:latin typeface="FreightSansProBook-Regular"/>
                <a:cs typeface="FreightSansProBook-Regular"/>
              </a:rPr>
              <a:t>Entend</a:t>
            </a:r>
            <a:r>
              <a:rPr lang="en-US" sz="1200" spc="-5" dirty="0" err="1">
                <a:solidFill>
                  <a:srgbClr val="231F20"/>
                </a:solidFill>
                <a:latin typeface="FreightSansProBook-Regular"/>
                <a:cs typeface="FreightSansProBook-Regular"/>
              </a:rPr>
              <a:t>iendo</a:t>
            </a:r>
            <a:r>
              <a:rPr sz="1200" spc="-5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 </a:t>
            </a:r>
            <a:r>
              <a:rPr sz="1200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el Cambio Global • </a:t>
            </a:r>
            <a:r>
              <a:rPr sz="1200" spc="-5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ugc.berkeley.edu </a:t>
            </a:r>
            <a:r>
              <a:rPr sz="1200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• </a:t>
            </a:r>
            <a:r>
              <a:rPr sz="1200" spc="-5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©2016 University </a:t>
            </a:r>
            <a:r>
              <a:rPr sz="1200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of California Museum of</a:t>
            </a:r>
            <a:r>
              <a:rPr sz="1200" spc="60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Paleontology</a:t>
            </a:r>
            <a:endParaRPr sz="1200" dirty="0">
              <a:latin typeface="FreightSansProBook-Regular"/>
              <a:cs typeface="FreightSansProBook-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055" y="1271016"/>
            <a:ext cx="1788160" cy="1028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9432" y="1271016"/>
            <a:ext cx="1788160" cy="10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4808" y="1271016"/>
            <a:ext cx="1788160" cy="10281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0184" y="1271016"/>
            <a:ext cx="1788160" cy="10281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055" y="2354071"/>
            <a:ext cx="1788160" cy="1028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9432" y="2354071"/>
            <a:ext cx="1788160" cy="1028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4808" y="2354071"/>
            <a:ext cx="1788160" cy="10281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0184" y="2354071"/>
            <a:ext cx="1788160" cy="10281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055" y="3437128"/>
            <a:ext cx="1788160" cy="10281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9432" y="3437128"/>
            <a:ext cx="1788160" cy="10281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4808" y="3437128"/>
            <a:ext cx="1788160" cy="10281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0184" y="3437128"/>
            <a:ext cx="1788160" cy="10281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055" y="4520184"/>
            <a:ext cx="1788160" cy="10281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9432" y="4520184"/>
            <a:ext cx="1788160" cy="10281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24808" y="4520184"/>
            <a:ext cx="1788160" cy="10281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0184" y="4520184"/>
            <a:ext cx="1788160" cy="10281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4055" y="5603240"/>
            <a:ext cx="1788160" cy="10281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9432" y="5603240"/>
            <a:ext cx="1788160" cy="10281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24808" y="5603240"/>
            <a:ext cx="1788160" cy="10281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90184" y="5603240"/>
            <a:ext cx="1788160" cy="10281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4055" y="6686295"/>
            <a:ext cx="1788160" cy="10281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70179" y="171450"/>
            <a:ext cx="3075940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800"/>
              </a:lnSpc>
            </a:pPr>
            <a:r>
              <a:rPr sz="1800" b="1" spc="-10" dirty="0">
                <a:solidFill>
                  <a:srgbClr val="231F20"/>
                </a:solidFill>
                <a:latin typeface="Myriad Pro"/>
                <a:cs typeface="Myriad Pro"/>
              </a:rPr>
              <a:t>CAUSAS </a:t>
            </a:r>
            <a:r>
              <a:rPr sz="1800" b="1" dirty="0">
                <a:solidFill>
                  <a:srgbClr val="231F20"/>
                </a:solidFill>
                <a:latin typeface="Myriad Pro"/>
                <a:cs typeface="Myriad Pro"/>
              </a:rPr>
              <a:t>DEL CAMBIO</a:t>
            </a:r>
            <a:r>
              <a:rPr sz="1800" b="1" spc="-5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800" b="1" spc="-15" dirty="0">
                <a:solidFill>
                  <a:srgbClr val="231F20"/>
                </a:solidFill>
                <a:latin typeface="Myriad Pro"/>
                <a:cs typeface="Myriad Pro"/>
              </a:rPr>
              <a:t>GLOBAL  </a:t>
            </a:r>
            <a:r>
              <a:rPr sz="1800" b="1" dirty="0">
                <a:solidFill>
                  <a:srgbClr val="231F20"/>
                </a:solidFill>
                <a:latin typeface="Myriad Pro"/>
                <a:cs typeface="Myriad Pro"/>
              </a:rPr>
              <a:t>UGC</a:t>
            </a:r>
            <a:r>
              <a:rPr sz="1800" b="1" spc="-9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Myriad Pro"/>
                <a:cs typeface="Myriad Pro"/>
              </a:rPr>
              <a:t>ICONOS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2879" y="704850"/>
            <a:ext cx="3063240" cy="0"/>
          </a:xfrm>
          <a:custGeom>
            <a:avLst/>
            <a:gdLst/>
            <a:ahLst/>
            <a:cxnLst/>
            <a:rect l="l" t="t" r="r" b="b"/>
            <a:pathLst>
              <a:path w="3063240">
                <a:moveTo>
                  <a:pt x="0" y="0"/>
                </a:moveTo>
                <a:lnTo>
                  <a:pt x="3063240" y="0"/>
                </a:lnTo>
              </a:path>
            </a:pathLst>
          </a:custGeom>
          <a:ln w="38100">
            <a:solidFill>
              <a:srgbClr val="ED1C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13983" y="9821265"/>
            <a:ext cx="714443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1200" spc="-5" dirty="0" err="1">
                <a:solidFill>
                  <a:srgbClr val="231F20"/>
                </a:solidFill>
                <a:latin typeface="FreightSansProBook-Regular"/>
                <a:cs typeface="FreightSansProBook-Regular"/>
              </a:rPr>
              <a:t>Entendiendo</a:t>
            </a:r>
            <a:r>
              <a:rPr sz="1200" spc="-5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 </a:t>
            </a:r>
            <a:r>
              <a:rPr sz="1200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el Cambio Global • </a:t>
            </a:r>
            <a:r>
              <a:rPr sz="1200" spc="-5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ugc.berkeley.edu </a:t>
            </a:r>
            <a:r>
              <a:rPr sz="1200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• </a:t>
            </a:r>
            <a:r>
              <a:rPr sz="1200" spc="-5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©2016 University </a:t>
            </a:r>
            <a:r>
              <a:rPr sz="1200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of California Museum of</a:t>
            </a:r>
            <a:r>
              <a:rPr sz="1200" spc="60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Paleontology</a:t>
            </a:r>
            <a:endParaRPr sz="1200" dirty="0">
              <a:latin typeface="FreightSansProBook-Regular"/>
              <a:cs typeface="FreightSansProBook-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055" y="1265948"/>
            <a:ext cx="1788160" cy="1028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9432" y="1265948"/>
            <a:ext cx="1788159" cy="1028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4808" y="1265948"/>
            <a:ext cx="1788159" cy="10281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90184" y="1265948"/>
            <a:ext cx="1788159" cy="10281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055" y="2348992"/>
            <a:ext cx="1788160" cy="10281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9432" y="2348992"/>
            <a:ext cx="1788160" cy="1028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4808" y="2348992"/>
            <a:ext cx="1788160" cy="10281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0184" y="2348992"/>
            <a:ext cx="1788160" cy="10281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055" y="3432047"/>
            <a:ext cx="1788160" cy="10281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59432" y="3432047"/>
            <a:ext cx="1788160" cy="10281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4808" y="3432047"/>
            <a:ext cx="1788160" cy="10281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0184" y="3432047"/>
            <a:ext cx="1788160" cy="10281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4055" y="4515103"/>
            <a:ext cx="1788160" cy="10281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9432" y="4515103"/>
            <a:ext cx="1788160" cy="10281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24808" y="4515103"/>
            <a:ext cx="1788160" cy="10281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90184" y="4515103"/>
            <a:ext cx="1788160" cy="10281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4055" y="5598159"/>
            <a:ext cx="1788160" cy="10281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59432" y="5598159"/>
            <a:ext cx="1788160" cy="10281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24808" y="5598159"/>
            <a:ext cx="1788160" cy="10281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90184" y="5598159"/>
            <a:ext cx="1788160" cy="10281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4055" y="6681216"/>
            <a:ext cx="1788160" cy="10281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59432" y="6681216"/>
            <a:ext cx="1788160" cy="10281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24808" y="6681216"/>
            <a:ext cx="1788160" cy="10281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90184" y="6681216"/>
            <a:ext cx="1788160" cy="10281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4055" y="7764271"/>
            <a:ext cx="1788160" cy="10281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59432" y="7764271"/>
            <a:ext cx="1788160" cy="10281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24808" y="7764271"/>
            <a:ext cx="1788160" cy="102819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0184" y="7764271"/>
            <a:ext cx="1788160" cy="102819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4055" y="8847327"/>
            <a:ext cx="1788160" cy="102819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59432" y="8847327"/>
            <a:ext cx="1788160" cy="102819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24808" y="8847327"/>
            <a:ext cx="1788160" cy="10281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90184" y="8847327"/>
            <a:ext cx="1788160" cy="102819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79008" y="182879"/>
            <a:ext cx="1810511" cy="104406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70179" y="171450"/>
            <a:ext cx="2155190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>
              <a:lnSpc>
                <a:spcPts val="1800"/>
              </a:lnSpc>
            </a:pPr>
            <a:r>
              <a:rPr sz="1800" b="1" spc="30" dirty="0">
                <a:solidFill>
                  <a:srgbClr val="231F20"/>
                </a:solidFill>
                <a:latin typeface="Myriad Pro"/>
                <a:cs typeface="Myriad Pro"/>
              </a:rPr>
              <a:t>CAMBIOS</a:t>
            </a:r>
            <a:r>
              <a:rPr sz="1800" b="1" spc="-4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800" b="1" spc="35" dirty="0">
                <a:solidFill>
                  <a:srgbClr val="231F20"/>
                </a:solidFill>
                <a:latin typeface="Myriad Pro"/>
                <a:cs typeface="Myriad Pro"/>
              </a:rPr>
              <a:t>MEDIBLES  </a:t>
            </a:r>
            <a:r>
              <a:rPr sz="1800" b="1" dirty="0">
                <a:solidFill>
                  <a:srgbClr val="231F20"/>
                </a:solidFill>
                <a:latin typeface="Myriad Pro"/>
                <a:cs typeface="Myriad Pro"/>
              </a:rPr>
              <a:t>UGC</a:t>
            </a:r>
            <a:r>
              <a:rPr sz="1800" b="1" spc="-95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800" b="1" spc="-10" dirty="0">
                <a:solidFill>
                  <a:srgbClr val="231F20"/>
                </a:solidFill>
                <a:latin typeface="Myriad Pro"/>
                <a:cs typeface="Myriad Pro"/>
              </a:rPr>
              <a:t>ICONOS</a:t>
            </a:r>
            <a:endParaRPr sz="1800">
              <a:latin typeface="Myriad Pro"/>
              <a:cs typeface="Myriad Pro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82879" y="685800"/>
            <a:ext cx="2148840" cy="0"/>
          </a:xfrm>
          <a:custGeom>
            <a:avLst/>
            <a:gdLst/>
            <a:ahLst/>
            <a:cxnLst/>
            <a:rect l="l" t="t" r="r" b="b"/>
            <a:pathLst>
              <a:path w="2148840">
                <a:moveTo>
                  <a:pt x="0" y="0"/>
                </a:moveTo>
                <a:lnTo>
                  <a:pt x="2148840" y="0"/>
                </a:lnTo>
              </a:path>
            </a:pathLst>
          </a:custGeom>
          <a:ln w="38100">
            <a:solidFill>
              <a:srgbClr val="2E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69798" y="9821265"/>
            <a:ext cx="6832805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US" sz="1200" spc="-5" dirty="0" err="1">
                <a:solidFill>
                  <a:srgbClr val="231F20"/>
                </a:solidFill>
                <a:latin typeface="FreightSansProBook-Regular"/>
                <a:cs typeface="FreightSansProBook-Regular"/>
              </a:rPr>
              <a:t>Entendiendo</a:t>
            </a:r>
            <a:r>
              <a:rPr sz="1200" spc="-5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 </a:t>
            </a:r>
            <a:r>
              <a:rPr sz="1200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el Cambio Global • </a:t>
            </a:r>
            <a:r>
              <a:rPr sz="1200" spc="-5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ugc.berkeley.edu </a:t>
            </a:r>
            <a:r>
              <a:rPr sz="1200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• </a:t>
            </a:r>
            <a:r>
              <a:rPr sz="1200" spc="-5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©2016 University </a:t>
            </a:r>
            <a:r>
              <a:rPr sz="1200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of California Museum of</a:t>
            </a:r>
            <a:r>
              <a:rPr sz="1200" spc="60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FreightSansProBook-Regular"/>
                <a:cs typeface="FreightSansProBook-Regular"/>
              </a:rPr>
              <a:t>Paleontology</a:t>
            </a:r>
            <a:endParaRPr sz="1200" dirty="0">
              <a:latin typeface="FreightSansProBook-Regular"/>
              <a:cs typeface="FreightSansProBook-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75</Words>
  <Application>Microsoft Macintosh PowerPoint</Application>
  <PresentationFormat>Custom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FreightSansProBook-Regular</vt:lpstr>
      <vt:lpstr>Myriad Pro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Helina Chin</cp:lastModifiedBy>
  <cp:revision>5</cp:revision>
  <dcterms:created xsi:type="dcterms:W3CDTF">2019-03-02T13:29:37Z</dcterms:created>
  <dcterms:modified xsi:type="dcterms:W3CDTF">2019-09-04T03:36:31Z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2019-03-02T00:00:00Z</vt:filetime>
  </property>
  <property fmtid="{D5CDD505-2E9C-101B-9397-08002B2CF9AE}" pid="3" name="Creator">
    <vt:lpwstr>Adobe InDesign CC 14.0 (Macintosh)</vt:lpwstr>
  </property>
  <property fmtid="{D5CDD505-2E9C-101B-9397-08002B2CF9AE}" pid="4" name="LastSaved">
    <vt:filetime>2019-03-02T00:00:00Z</vt:filetime>
  </property>
</Properties>
</file>